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image" Target="../media/image24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7.png"/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5" Type="http://schemas.openxmlformats.org/officeDocument/2006/relationships/image" Target="../media/image50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1.png"/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54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5" Type="http://schemas.openxmlformats.org/officeDocument/2006/relationships/image" Target="../media/image58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9.png"/><Relationship Id="rId3" Type="http://schemas.openxmlformats.org/officeDocument/2006/relationships/image" Target="../media/image60.png"/><Relationship Id="rId4" Type="http://schemas.openxmlformats.org/officeDocument/2006/relationships/image" Target="../media/image61.png"/><Relationship Id="rId5" Type="http://schemas.openxmlformats.org/officeDocument/2006/relationships/image" Target="../media/image62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3.png"/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5" Type="http://schemas.openxmlformats.org/officeDocument/2006/relationships/image" Target="../media/image66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7.png"/><Relationship Id="rId3" Type="http://schemas.openxmlformats.org/officeDocument/2006/relationships/image" Target="../media/image68.png"/><Relationship Id="rId4" Type="http://schemas.openxmlformats.org/officeDocument/2006/relationships/image" Target="../media/image69.png"/><Relationship Id="rId5" Type="http://schemas.openxmlformats.org/officeDocument/2006/relationships/image" Target="../media/image70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1.png"/><Relationship Id="rId3" Type="http://schemas.openxmlformats.org/officeDocument/2006/relationships/image" Target="../media/image72.png"/><Relationship Id="rId4" Type="http://schemas.openxmlformats.org/officeDocument/2006/relationships/image" Target="../media/image73.png"/><Relationship Id="rId5" Type="http://schemas.openxmlformats.org/officeDocument/2006/relationships/image" Target="../media/image74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5.png"/><Relationship Id="rId3" Type="http://schemas.openxmlformats.org/officeDocument/2006/relationships/image" Target="../media/image76.png"/><Relationship Id="rId4" Type="http://schemas.openxmlformats.org/officeDocument/2006/relationships/image" Target="../media/image77.png"/><Relationship Id="rId5" Type="http://schemas.openxmlformats.org/officeDocument/2006/relationships/image" Target="../media/image78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9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0.png"/><Relationship Id="rId3" Type="http://schemas.openxmlformats.org/officeDocument/2006/relationships/image" Target="../media/image81.png"/><Relationship Id="rId4" Type="http://schemas.openxmlformats.org/officeDocument/2006/relationships/image" Target="../media/image82.png"/><Relationship Id="rId5" Type="http://schemas.openxmlformats.org/officeDocument/2006/relationships/image" Target="../media/image83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4.png"/><Relationship Id="rId3" Type="http://schemas.openxmlformats.org/officeDocument/2006/relationships/image" Target="../media/image85.png"/><Relationship Id="rId4" Type="http://schemas.openxmlformats.org/officeDocument/2006/relationships/image" Target="../media/image86.png"/><Relationship Id="rId5" Type="http://schemas.openxmlformats.org/officeDocument/2006/relationships/image" Target="../media/image87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8.png"/><Relationship Id="rId3" Type="http://schemas.openxmlformats.org/officeDocument/2006/relationships/image" Target="../media/image89.png"/><Relationship Id="rId4" Type="http://schemas.openxmlformats.org/officeDocument/2006/relationships/image" Target="../media/image90.png"/><Relationship Id="rId5" Type="http://schemas.openxmlformats.org/officeDocument/2006/relationships/image" Target="../media/image9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2.png"/><Relationship Id="rId3" Type="http://schemas.openxmlformats.org/officeDocument/2006/relationships/image" Target="../media/image93.png"/><Relationship Id="rId4" Type="http://schemas.openxmlformats.org/officeDocument/2006/relationships/image" Target="../media/image94.png"/><Relationship Id="rId5" Type="http://schemas.openxmlformats.org/officeDocument/2006/relationships/image" Target="../media/image95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20211129_1.8M_Al2O3_75_100_1638197881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Monday November 29 2021</a:t>
            </a:r>
          </a:p>
          <a:p>
            <a:r>
              <a:t>Python Solar Sim Data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- J-V Parameters by value, page 1</a:t>
            </a:r>
          </a:p>
        </p:txBody>
      </p:sp>
      <p:pic>
        <p:nvPicPr>
          <p:cNvPr id="3" name="Picture 2" descr="boxplot_vmp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jmp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rsvfw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Yields, page 0</a:t>
            </a:r>
          </a:p>
        </p:txBody>
      </p:sp>
      <p:pic>
        <p:nvPicPr>
          <p:cNvPr id="3" name="Picture 2" descr="boxchart_yields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chart_yields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power output, page 0</a:t>
            </a:r>
          </a:p>
        </p:txBody>
      </p:sp>
      <p:pic>
        <p:nvPicPr>
          <p:cNvPr id="3" name="Picture 2" descr="spo_005AB0_-_0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po_005AB1_-_0_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po_005AB2_-_0_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po_005AB3_-_0_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power output, page 1</a:t>
            </a:r>
          </a:p>
        </p:txBody>
      </p:sp>
      <p:pic>
        <p:nvPicPr>
          <p:cNvPr id="3" name="Picture 2" descr="spo_005AB1_-_0_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po_005AB0_-_0_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po_005AB3_-_0_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po_005AB2_-_0_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power output, page 2</a:t>
            </a:r>
          </a:p>
        </p:txBody>
      </p:sp>
      <p:pic>
        <p:nvPicPr>
          <p:cNvPr id="3" name="Picture 2" descr="spo_005AB1_-_0_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po_005AB0_-_0_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po_005AB2_-_0_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po_005AB3_-_0_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power output, page 3</a:t>
            </a:r>
          </a:p>
        </p:txBody>
      </p:sp>
      <p:pic>
        <p:nvPicPr>
          <p:cNvPr id="3" name="Picture 2" descr="spo_005AB0_-_0_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po_005AB1_-_0_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po_005AB3_-_0_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po_005AB2_-_0_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Jsc, page 0</a:t>
            </a:r>
          </a:p>
        </p:txBody>
      </p:sp>
      <p:pic>
        <p:nvPicPr>
          <p:cNvPr id="3" name="Picture 2" descr="sjsc_005AB0_-_0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jsc_005AB1_-_0_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jsc_005AB2_-_0_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jsc_005AB3_-_0_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Jsc, page 1</a:t>
            </a:r>
          </a:p>
        </p:txBody>
      </p:sp>
      <p:pic>
        <p:nvPicPr>
          <p:cNvPr id="3" name="Picture 2" descr="sjsc_005AB0_-_0_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jsc_005AB1_-_0_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jsc_005AB2_-_0_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jsc_005AB3_-_0_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Jsc, page 2</a:t>
            </a:r>
          </a:p>
        </p:txBody>
      </p:sp>
      <p:pic>
        <p:nvPicPr>
          <p:cNvPr id="3" name="Picture 2" descr="sjsc_005AB0_-_0_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jsc_005AB1_-_0_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jsc_005AB2_-_0_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jsc_005AB3_-_0_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Jsc, page 3</a:t>
            </a:r>
          </a:p>
        </p:txBody>
      </p:sp>
      <p:pic>
        <p:nvPicPr>
          <p:cNvPr id="3" name="Picture 2" descr="sjsc_005AB0_-_0_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jsc_005AB1_-_0_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jsc_005AB2_-_0_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jsc_005AB3_-_0_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37160" y="18288"/>
          <a:ext cx="8869680" cy="6812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1520"/>
                <a:gridCol w="548640"/>
                <a:gridCol w="2011680"/>
                <a:gridCol w="2011680"/>
                <a:gridCol w="2011680"/>
                <a:gridCol w="1554480"/>
              </a:tblGrid>
              <a:tr h="1362456">
                <a:tc>
                  <a:txBody>
                    <a:bodyPr/>
                    <a:lstStyle/>
                    <a:p>
                      <a:r>
                        <a:t>label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sub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HTM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perovskite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ETM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metal</a:t>
                      </a:r>
                    </a:p>
                  </a:txBody>
                  <a:tcPr/>
                </a:tc>
              </a:tr>
              <a:tr h="1362456">
                <a:tc>
                  <a:txBody>
                    <a:bodyPr/>
                    <a:lstStyle/>
                    <a:p>
                      <a:r>
                        <a:t>005AB0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</a:tr>
              <a:tr h="1362456">
                <a:tc>
                  <a:txBody>
                    <a:bodyPr/>
                    <a:lstStyle/>
                    <a:p>
                      <a:r>
                        <a:t>005AB1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</a:tr>
              <a:tr h="1362456">
                <a:tc>
                  <a:txBody>
                    <a:bodyPr/>
                    <a:lstStyle/>
                    <a:p>
                      <a:r>
                        <a:t>005AB2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</a:tr>
              <a:tr h="1362456">
                <a:tc>
                  <a:txBody>
                    <a:bodyPr/>
                    <a:lstStyle/>
                    <a:p>
                      <a:r>
                        <a:t>005AB3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Voc, page 0</a:t>
            </a:r>
          </a:p>
        </p:txBody>
      </p:sp>
      <p:pic>
        <p:nvPicPr>
          <p:cNvPr id="3" name="Picture 2" descr="svoc_005AB1_-_0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voc_005AB0_-_0_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voc_005AB3_-_0_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voc_005AB2_-_0_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Voc, page 1</a:t>
            </a:r>
          </a:p>
        </p:txBody>
      </p:sp>
      <p:pic>
        <p:nvPicPr>
          <p:cNvPr id="3" name="Picture 2" descr="svoc_005AB1_-_0_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voc_005AB0_-_0_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voc_005AB2_-_0_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voc_005AB3_-_0_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Voc, page 2</a:t>
            </a:r>
          </a:p>
        </p:txBody>
      </p:sp>
      <p:pic>
        <p:nvPicPr>
          <p:cNvPr id="3" name="Picture 2" descr="svoc_005AB0_-_0_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voc_005AB1_-_0_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voc_005AB2_-_0_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voc_005AB3_-_0_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Voc, page 3</a:t>
            </a:r>
          </a:p>
        </p:txBody>
      </p:sp>
      <p:pic>
        <p:nvPicPr>
          <p:cNvPr id="3" name="Picture 2" descr="svoc_005AB1_-_0_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voc_005AB0_-_0_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voc_005AB2_-_0_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voc_005AB3_-_0_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Best JV scans of every working pixel, page 0</a:t>
            </a:r>
          </a:p>
        </p:txBody>
      </p:sp>
      <p:pic>
        <p:nvPicPr>
          <p:cNvPr id="3" name="Picture 2" descr="jv_all_005AB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167970" cy="3257550"/>
          </a:xfrm>
          <a:prstGeom prst="rect">
            <a:avLst/>
          </a:prstGeom>
        </p:spPr>
      </p:pic>
      <p:pic>
        <p:nvPicPr>
          <p:cNvPr id="4" name="Picture 3" descr="jv_all_005AB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167970" cy="3257550"/>
          </a:xfrm>
          <a:prstGeom prst="rect">
            <a:avLst/>
          </a:prstGeom>
        </p:spPr>
      </p:pic>
      <p:pic>
        <p:nvPicPr>
          <p:cNvPr id="5" name="Picture 4" descr="jv_all_005AB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167970" cy="3257550"/>
          </a:xfrm>
          <a:prstGeom prst="rect">
            <a:avLst/>
          </a:prstGeom>
        </p:spPr>
      </p:pic>
      <p:pic>
        <p:nvPicPr>
          <p:cNvPr id="6" name="Picture 5" descr="jv_all_005AB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16797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Best pixel JVs, page 0</a:t>
            </a:r>
          </a:p>
        </p:txBody>
      </p:sp>
      <p:pic>
        <p:nvPicPr>
          <p:cNvPr id="3" name="Picture 2" descr="jv_best_-_-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All JV scans, page 0</a:t>
            </a:r>
          </a:p>
        </p:txBody>
      </p:sp>
      <p:pic>
        <p:nvPicPr>
          <p:cNvPr id="3" name="Picture 2" descr="jv_all_005AB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654939" cy="3257550"/>
          </a:xfrm>
          <a:prstGeom prst="rect">
            <a:avLst/>
          </a:prstGeom>
        </p:spPr>
      </p:pic>
      <p:pic>
        <p:nvPicPr>
          <p:cNvPr id="4" name="Picture 3" descr="jv_all_005AB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654939" cy="3257550"/>
          </a:xfrm>
          <a:prstGeom prst="rect">
            <a:avLst/>
          </a:prstGeom>
        </p:spPr>
      </p:pic>
      <p:pic>
        <p:nvPicPr>
          <p:cNvPr id="5" name="Picture 4" descr="jv_all_005AB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654939" cy="3257550"/>
          </a:xfrm>
          <a:prstGeom prst="rect">
            <a:avLst/>
          </a:prstGeom>
        </p:spPr>
      </p:pic>
      <p:pic>
        <p:nvPicPr>
          <p:cNvPr id="6" name="Picture 5" descr="jv_all_005AB0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654939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All JV scans, page 1</a:t>
            </a:r>
          </a:p>
        </p:txBody>
      </p:sp>
      <p:pic>
        <p:nvPicPr>
          <p:cNvPr id="3" name="Picture 2" descr="jv_all_005AB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654939" cy="3257550"/>
          </a:xfrm>
          <a:prstGeom prst="rect">
            <a:avLst/>
          </a:prstGeom>
        </p:spPr>
      </p:pic>
      <p:pic>
        <p:nvPicPr>
          <p:cNvPr id="4" name="Picture 3" descr="jv_all_005AB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654939" cy="3257550"/>
          </a:xfrm>
          <a:prstGeom prst="rect">
            <a:avLst/>
          </a:prstGeom>
        </p:spPr>
      </p:pic>
      <p:pic>
        <p:nvPicPr>
          <p:cNvPr id="5" name="Picture 4" descr="jv_all_005AB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654939" cy="3257550"/>
          </a:xfrm>
          <a:prstGeom prst="rect">
            <a:avLst/>
          </a:prstGeom>
        </p:spPr>
      </p:pic>
      <p:pic>
        <p:nvPicPr>
          <p:cNvPr id="6" name="Picture 5" descr="jv_all_005AB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654939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All JV scans, page 2</a:t>
            </a:r>
          </a:p>
        </p:txBody>
      </p:sp>
      <p:pic>
        <p:nvPicPr>
          <p:cNvPr id="3" name="Picture 2" descr="jv_all_005AB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654939" cy="3257550"/>
          </a:xfrm>
          <a:prstGeom prst="rect">
            <a:avLst/>
          </a:prstGeom>
        </p:spPr>
      </p:pic>
      <p:pic>
        <p:nvPicPr>
          <p:cNvPr id="4" name="Picture 3" descr="jv_all_005AB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654939" cy="3257550"/>
          </a:xfrm>
          <a:prstGeom prst="rect">
            <a:avLst/>
          </a:prstGeom>
        </p:spPr>
      </p:pic>
      <p:pic>
        <p:nvPicPr>
          <p:cNvPr id="5" name="Picture 4" descr="jv_all_005AB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654939" cy="3257550"/>
          </a:xfrm>
          <a:prstGeom prst="rect">
            <a:avLst/>
          </a:prstGeom>
        </p:spPr>
      </p:pic>
      <p:pic>
        <p:nvPicPr>
          <p:cNvPr id="6" name="Picture 5" descr="jv_all_005AB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654939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All JV scans, page 3</a:t>
            </a:r>
          </a:p>
        </p:txBody>
      </p:sp>
      <p:pic>
        <p:nvPicPr>
          <p:cNvPr id="3" name="Picture 2" descr="jv_all_005AB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654939" cy="3257550"/>
          </a:xfrm>
          <a:prstGeom prst="rect">
            <a:avLst/>
          </a:prstGeom>
        </p:spPr>
      </p:pic>
      <p:pic>
        <p:nvPicPr>
          <p:cNvPr id="4" name="Picture 3" descr="jv_all_005AB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654939" cy="3257550"/>
          </a:xfrm>
          <a:prstGeom prst="rect">
            <a:avLst/>
          </a:prstGeom>
        </p:spPr>
      </p:pic>
      <p:pic>
        <p:nvPicPr>
          <p:cNvPr id="5" name="Picture 4" descr="jv_all_005AB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654939" cy="3257550"/>
          </a:xfrm>
          <a:prstGeom prst="rect">
            <a:avLst/>
          </a:prstGeom>
        </p:spPr>
      </p:pic>
      <p:pic>
        <p:nvPicPr>
          <p:cNvPr id="6" name="Picture 5" descr="jv_all_005AB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654939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 Steady-state Parameters by label, page 0</a:t>
            </a:r>
          </a:p>
        </p:txBody>
      </p:sp>
      <p:pic>
        <p:nvPicPr>
          <p:cNvPr id="3" name="Picture 2" descr="boxplot_v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js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quasiff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boxplot_pcess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 Steady-state Parameters by label, page 1</a:t>
            </a:r>
          </a:p>
        </p:txBody>
      </p:sp>
      <p:pic>
        <p:nvPicPr>
          <p:cNvPr id="3" name="Picture 2" descr="boxplot_pcesspcejv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 J-V Parameters by label, page 0</a:t>
            </a:r>
          </a:p>
        </p:txBody>
      </p:sp>
      <p:pic>
        <p:nvPicPr>
          <p:cNvPr id="3" name="Picture 2" descr="boxplot_js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vo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ff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boxplot_pc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 J-V Parameters by label, page 1</a:t>
            </a:r>
          </a:p>
        </p:txBody>
      </p:sp>
      <p:pic>
        <p:nvPicPr>
          <p:cNvPr id="3" name="Picture 2" descr="boxplot_vmp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jmp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rsvfw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- Steady-state Parameters by value, page 0</a:t>
            </a:r>
          </a:p>
        </p:txBody>
      </p:sp>
      <p:pic>
        <p:nvPicPr>
          <p:cNvPr id="3" name="Picture 2" descr="boxplot_v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js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quasiff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boxplot_pcess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- Steady-state Parameters by value, page 1</a:t>
            </a:r>
          </a:p>
        </p:txBody>
      </p:sp>
      <p:pic>
        <p:nvPicPr>
          <p:cNvPr id="3" name="Picture 2" descr="boxplot_pcesspcejv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- J-V Parameters by value, page 0</a:t>
            </a:r>
          </a:p>
        </p:txBody>
      </p:sp>
      <p:pic>
        <p:nvPicPr>
          <p:cNvPr id="3" name="Picture 2" descr="boxplot_js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vo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ff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boxplot_pc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